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85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889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370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61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253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896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948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384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362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596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905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8C383-E5FC-4A31-B1D9-0261D2E09563}" type="datetimeFigureOut">
              <a:rPr lang="es-CO" smtClean="0"/>
              <a:t>5/05/2020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208EA-28AF-4016-8661-787E12A9550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963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32" y="808150"/>
            <a:ext cx="5497938" cy="420224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747" y="2035534"/>
            <a:ext cx="5219700" cy="4667250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780" y="250871"/>
            <a:ext cx="1972636" cy="557279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1458916" y="438818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u="sng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ALCOHOL ETILICO</a:t>
            </a:r>
            <a:endParaRPr lang="es-CO" i="1" u="sng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960610" y="173743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u="sng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GEL ANTIBACTERIAL</a:t>
            </a:r>
            <a:endParaRPr lang="es-CO" i="1" u="sng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0311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Bahnschrift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Jfragozo</dc:creator>
  <cp:lastModifiedBy>Jfragozo</cp:lastModifiedBy>
  <cp:revision>1</cp:revision>
  <dcterms:created xsi:type="dcterms:W3CDTF">2020-05-05T14:47:04Z</dcterms:created>
  <dcterms:modified xsi:type="dcterms:W3CDTF">2020-05-05T14:48:12Z</dcterms:modified>
</cp:coreProperties>
</file>